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>
        <p:scale>
          <a:sx n="68" d="100"/>
          <a:sy n="68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257800" cy="26056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1138" y="1825625"/>
            <a:ext cx="4882662" cy="26056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0375" y="4740275"/>
            <a:ext cx="7540234" cy="90087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35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Estratégias de Venda 2019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B5BCA5-1AF0-4BB9-80CD-4609D7CC0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Receptor de Drone DX-145-R programado para lançamento em Q1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DBCDE92A-9B81-4218-A751-7F818C570A35}"/>
</file>

<file path=customXml/itemProps2.xml><?xml version="1.0" encoding="utf-8"?>
<ds:datastoreItem xmlns:ds="http://schemas.openxmlformats.org/officeDocument/2006/customXml" ds:itemID="{0A83E26C-D72D-49A0-88B0-7EEB9A4FA5FA}"/>
</file>

<file path=customXml/itemProps3.xml><?xml version="1.0" encoding="utf-8"?>
<ds:datastoreItem xmlns:ds="http://schemas.openxmlformats.org/officeDocument/2006/customXml" ds:itemID="{D3247A6D-595C-4259-AA0D-83D0D089CDC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42</Words>
  <Application>Microsoft Office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8</cp:revision>
  <dcterms:created xsi:type="dcterms:W3CDTF">2019-01-16T07:44:31Z</dcterms:created>
  <dcterms:modified xsi:type="dcterms:W3CDTF">2019-01-16T08:39:24Z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